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FF"/>
    <a:srgbClr val="2EB1B9"/>
    <a:srgbClr val="7A27BE"/>
    <a:srgbClr val="A954A8"/>
    <a:srgbClr val="489CE1"/>
    <a:srgbClr val="00FA2E"/>
    <a:srgbClr val="FF4300"/>
    <a:srgbClr val="00FA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/>
    <p:restoredTop sz="94523"/>
  </p:normalViewPr>
  <p:slideViewPr>
    <p:cSldViewPr snapToGrid="0" snapToObjects="1">
      <p:cViewPr varScale="1">
        <p:scale>
          <a:sx n="67" d="100"/>
          <a:sy n="67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979A-FFBB-0844-AD94-CDBAC0099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AA819-BD3E-184D-9352-0627BCCA1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3BB70-4528-514D-9235-30ED0943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FF579-07B1-C64A-B98D-537254905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B7E3C-F81A-0141-A6E9-9007B3C4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3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BDD17-BBCF-D240-99A3-C999D66E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CBDFF-A152-924A-9696-EBAA8C5DD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9F9F7-5FEE-9543-A4C3-C44A1415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DD43D-8FEC-224F-81D2-44CE305F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5945F-9E92-E54A-A3FF-35BC6EE2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2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01B22-70F5-954F-8DC7-2F181775D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4A44F-AAA0-8443-99A5-F584D8983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9957D-60C3-784D-BC54-E5B1E5E1D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6382D-8B9B-854F-A3C1-36ECBC70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8AE5E-43CF-8D42-ACF2-8467B432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7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2FE5-0EBE-AB4A-A572-131CA184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7C9C-ECEF-494E-9E1A-E8E5DE915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07F3-1C26-7742-BCA1-BF57221E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5C163-41AC-B746-AF3B-B1D30503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DEF36-2307-E94C-BA45-9F4874A4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A6EED-BD0A-C440-92DD-BC467D16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664A6-2384-214F-9A59-EBF8B8EF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81A5A-5A18-8B44-812C-A9485A16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34C1-C472-E141-8FC1-216BF3D0C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5E50-80F7-B947-8B9C-6EC2625A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1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B48-B0CF-8843-B8DC-630F0262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E99F6-BACA-6246-88F8-EA87707CB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0A26D-4AE6-264F-9030-3BB59A0A9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620ED-3708-174A-BC12-F600CB09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ACA4-A3F6-324F-8051-CA41490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B63B6-6BF6-9A4D-93E1-25AC52BC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3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C89D-2552-304F-9B70-EBD4E3D4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F3B03-0464-A246-9D44-4071FDBA9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A1CF1-25C7-D746-9F22-DCDD0BCA4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E47A0-AE5D-3F4C-8157-CBD73FFE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8AEE-88A9-7141-AC04-039D9ED4FF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F8ACB-B817-6C42-97D5-30DE867D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99167-4FBA-A34A-880E-02C9F4BF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383B44-7986-EA49-B02D-3E248C9F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4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EE6F-60E1-D547-92A6-0D4E05A5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1D8A36-F901-AB49-A24E-744C450E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A47EE-F9DA-CF44-8AE0-00A1C3A4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1FBFC-6FA4-9A47-B97B-AE4C6FC5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3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0AECF6-6243-4647-9598-15AFEC670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25C51-B0C9-D240-ABA8-883611EE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D01E1-8C55-CA4A-903E-AED17216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0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B951A-3054-024A-82EC-8382425A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7649D-27A4-F640-BFF2-817A24212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E2159-2C9F-7C4A-99ED-4C7109EE0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C5794-ED28-334A-B7E0-FE1523FF5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16DF7-5004-354D-B6A9-25AC0AE5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9A0FD-B8FB-0545-81D2-CA017275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6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E48D-66E7-B84A-A0E0-1FABF6CB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24670-9B9F-4A4C-AEFE-722F477DA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D0A6B-24DB-034B-A91C-270AF6BB1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7C19F-56D6-3E46-B5EE-DA21505D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65498-9DE1-E141-B652-81ED3F74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D7ED0-950A-1149-BCC9-D2B25E1A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0FA75E-B6C0-914A-91D6-C9DF68D4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DDAAC-4126-7946-A178-063BDBAE9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4BE93-B11D-B946-8B4B-09097BB4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8BF12-31D2-714E-9F77-7305C77BA956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8D3F3-9DF3-B74E-9209-54212EB1B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736F9-89D7-CC41-8855-2B7A03A63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DF67A-2B9D-EA4A-90F5-87609532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5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2EF1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FCC4-5385-B34E-B394-F6FD7CA360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4300"/>
                </a:solidFill>
                <a:latin typeface="Krungthep" panose="02000400000000000000" pitchFamily="2" charset="-34"/>
                <a:ea typeface="Krungthep" panose="02000400000000000000" pitchFamily="2" charset="-34"/>
                <a:cs typeface="Krungthep" panose="02000400000000000000" pitchFamily="2" charset="-34"/>
              </a:rPr>
              <a:t>Roman knowledge</a:t>
            </a:r>
            <a:br>
              <a:rPr lang="en-US" dirty="0"/>
            </a:br>
            <a:r>
              <a:rPr lang="en-US" dirty="0">
                <a:solidFill>
                  <a:srgbClr val="00FA6F"/>
                </a:solidFill>
                <a:latin typeface="American Typewriter" panose="02090604020004020304" pitchFamily="18" charset="77"/>
              </a:rPr>
              <a:t>(part three)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DCD81-F616-074C-B99F-B5826D91E8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Tomas Nichols</a:t>
            </a:r>
          </a:p>
        </p:txBody>
      </p:sp>
    </p:spTree>
    <p:extLst>
      <p:ext uri="{BB962C8B-B14F-4D97-AF65-F5344CB8AC3E}">
        <p14:creationId xmlns:p14="http://schemas.microsoft.com/office/powerpoint/2010/main" val="169722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54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800A-E0A0-6342-973A-7AADD075F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27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489CE1"/>
                </a:solidFill>
                <a:latin typeface="Cooper Black" panose="0208090404030B020404" pitchFamily="18" charset="77"/>
              </a:rPr>
              <a:t>Roman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BCA7-FA00-3D47-AC3A-CE36B3FB31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Rome grew stronger and conquered other countries:</a:t>
            </a:r>
          </a:p>
          <a:p>
            <a:pPr lvl="1"/>
            <a:r>
              <a:rPr lang="en-US" dirty="0"/>
              <a:t>North Africa</a:t>
            </a:r>
          </a:p>
          <a:p>
            <a:pPr lvl="1"/>
            <a:r>
              <a:rPr lang="en-US" dirty="0"/>
              <a:t>Middle East</a:t>
            </a:r>
          </a:p>
          <a:p>
            <a:pPr lvl="1"/>
            <a:r>
              <a:rPr lang="en-US" dirty="0"/>
              <a:t>France	</a:t>
            </a:r>
          </a:p>
          <a:p>
            <a:pPr lvl="1"/>
            <a:r>
              <a:rPr lang="en-US" dirty="0"/>
              <a:t>Britain</a:t>
            </a:r>
          </a:p>
          <a:p>
            <a:r>
              <a:rPr lang="en-US" dirty="0"/>
              <a:t>By 100 AD 60 million people were ruled by Rome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75505C-5FFE-E748-8EA6-EC9D9542FC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706"/>
            <a:ext cx="5181600" cy="357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13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7A27BE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426C-E3E3-CA4D-ABA1-CFDC73F8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EB1B9"/>
                </a:solidFill>
                <a:latin typeface="Stencil" pitchFamily="82" charset="77"/>
              </a:rPr>
              <a:t>Roman Army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4C13-1A49-B543-8C43-5BA7473312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best in the world</a:t>
            </a:r>
          </a:p>
          <a:p>
            <a:r>
              <a:rPr lang="en-US" dirty="0"/>
              <a:t>Led by officers called TRIBUNES</a:t>
            </a:r>
          </a:p>
          <a:p>
            <a:r>
              <a:rPr lang="en-US" dirty="0"/>
              <a:t>The army was divided into LEGIONS (5,500 men)</a:t>
            </a:r>
          </a:p>
          <a:p>
            <a:r>
              <a:rPr lang="en-US" dirty="0"/>
              <a:t>Recruitment of people outside of Rome after 100BC to earn money and travel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0AC7CE-D71C-004F-A6E9-B9D67E560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98170" y="478660"/>
            <a:ext cx="3574629" cy="56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35A77-ECEA-BF4E-8E3B-864082A2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E64FF"/>
                </a:solidFill>
                <a:latin typeface="Phosphate Solid" panose="02000506050000020004" pitchFamily="2" charset="77"/>
                <a:cs typeface="Phosphate Solid" panose="02000506050000020004" pitchFamily="2" charset="77"/>
              </a:rPr>
              <a:t>Roman battle tactics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A658-0145-BA42-AA05-85749EE582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Battles were started by:</a:t>
            </a:r>
          </a:p>
          <a:p>
            <a:pPr lvl="1"/>
            <a:r>
              <a:rPr lang="en-US" dirty="0"/>
              <a:t>Archers</a:t>
            </a:r>
          </a:p>
          <a:p>
            <a:pPr lvl="1"/>
            <a:r>
              <a:rPr lang="en-US" dirty="0"/>
              <a:t>Sing-shot throwers</a:t>
            </a:r>
          </a:p>
          <a:p>
            <a:pPr lvl="1"/>
            <a:r>
              <a:rPr lang="en-US" dirty="0"/>
              <a:t>Cavalry</a:t>
            </a:r>
          </a:p>
          <a:p>
            <a:r>
              <a:rPr lang="en-US" dirty="0" err="1"/>
              <a:t>Legionaires</a:t>
            </a:r>
            <a:r>
              <a:rPr lang="en-US" dirty="0"/>
              <a:t> followed on foot using:</a:t>
            </a:r>
          </a:p>
          <a:p>
            <a:pPr lvl="1"/>
            <a:r>
              <a:rPr lang="en-US" dirty="0"/>
              <a:t>Javelins</a:t>
            </a:r>
          </a:p>
          <a:p>
            <a:pPr lvl="1"/>
            <a:r>
              <a:rPr lang="en-US" dirty="0"/>
              <a:t>Swords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30812D-408A-F44C-8F8C-F1E3B71662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7720" y="1825626"/>
            <a:ext cx="5246080" cy="39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0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FE64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880BF-7387-4248-B831-2697EF40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954A8"/>
                </a:solidFill>
                <a:latin typeface="Copperplate Gothic Bold" panose="020E0705020206020404" pitchFamily="34" charset="77"/>
              </a:rPr>
              <a:t>Roman soldiers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E8BF-F26E-8940-A591-1A36D30401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Had to stay in the army for 20-25  years</a:t>
            </a:r>
          </a:p>
          <a:p>
            <a:r>
              <a:rPr lang="en-US" dirty="0"/>
              <a:t>Wore heavy amour weighing 20kg	</a:t>
            </a:r>
          </a:p>
          <a:p>
            <a:pPr lvl="1"/>
            <a:r>
              <a:rPr lang="en-US" dirty="0"/>
              <a:t>Long sword and dagger</a:t>
            </a:r>
          </a:p>
          <a:p>
            <a:pPr lvl="1"/>
            <a:r>
              <a:rPr lang="en-US" dirty="0"/>
              <a:t>Javelin</a:t>
            </a:r>
          </a:p>
          <a:p>
            <a:pPr lvl="1"/>
            <a:r>
              <a:rPr lang="en-US" dirty="0"/>
              <a:t>Shield</a:t>
            </a:r>
          </a:p>
          <a:p>
            <a:r>
              <a:rPr lang="en-US" dirty="0"/>
              <a:t>Wore leather sandals and marched up to 50Km a day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650C1-DAAA-7A43-9C76-FA1AC625BA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7284" y="529684"/>
            <a:ext cx="3556512" cy="63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89</Words>
  <Application>Microsoft Office PowerPoint</Application>
  <PresentationFormat>Widescreen</PresentationFormat>
  <Paragraphs>29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American Typewriter</vt:lpstr>
      <vt:lpstr>Arial</vt:lpstr>
      <vt:lpstr>Calibri</vt:lpstr>
      <vt:lpstr>Calibri Light</vt:lpstr>
      <vt:lpstr>Cooper Black</vt:lpstr>
      <vt:lpstr>Copperplate Gothic Bold</vt:lpstr>
      <vt:lpstr>Krungthep</vt:lpstr>
      <vt:lpstr>Phosphate Solid</vt:lpstr>
      <vt:lpstr>Stencil</vt:lpstr>
      <vt:lpstr>Office Theme</vt:lpstr>
      <vt:lpstr>Roman knowledge (part three)</vt:lpstr>
      <vt:lpstr>Roman Empire</vt:lpstr>
      <vt:lpstr>Roman Army</vt:lpstr>
      <vt:lpstr>Roman battle tactics</vt:lpstr>
      <vt:lpstr>Roman soldiers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 knowledge (part three)</dc:title>
  <dc:creator>Betsy Evans</dc:creator>
  <cp:lastModifiedBy>Karen Ellis</cp:lastModifiedBy>
  <cp:revision>7</cp:revision>
  <dcterms:created xsi:type="dcterms:W3CDTF">2020-06-01T14:22:03Z</dcterms:created>
  <dcterms:modified xsi:type="dcterms:W3CDTF">2020-06-02T10:29:43Z</dcterms:modified>
</cp:coreProperties>
</file>