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198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31F9-E7D6-4C0A-879B-D05619E9B65B}" type="datetimeFigureOut">
              <a:rPr lang="en-GB" smtClean="0"/>
              <a:pPr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F4069-E5F5-4C54-BFC3-C92A425835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1115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DF36995-6240-434B-9797-12E5FE9179E1}" type="datetimeFigureOut">
              <a:rPr lang="en-US" smtClean="0"/>
              <a:pPr/>
              <a:t>5/27/2020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31A861-D353-472E-AC3D-3C75E45B824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796568"/>
          </a:xfrm>
        </p:spPr>
        <p:txBody>
          <a:bodyPr>
            <a:normAutofit/>
          </a:bodyPr>
          <a:lstStyle/>
          <a:p>
            <a:r>
              <a:rPr lang="en-GB" dirty="0" smtClean="0"/>
              <a:t>Pears Class </a:t>
            </a:r>
            <a:br>
              <a:rPr lang="en-GB" dirty="0" smtClean="0"/>
            </a:br>
            <a:r>
              <a:rPr lang="en-GB" dirty="0" smtClean="0"/>
              <a:t>Home Learning Achievements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Grid </a:t>
            </a:r>
            <a:r>
              <a:rPr lang="en-GB" dirty="0" smtClean="0"/>
              <a:t>5 (15</a:t>
            </a:r>
            <a:r>
              <a:rPr lang="en-GB" baseline="30000" dirty="0" smtClean="0"/>
              <a:t>th</a:t>
            </a:r>
            <a:r>
              <a:rPr lang="en-GB" dirty="0" smtClean="0"/>
              <a:t> May – 1</a:t>
            </a:r>
            <a:r>
              <a:rPr lang="en-GB" baseline="30000" dirty="0" smtClean="0"/>
              <a:t>st</a:t>
            </a:r>
            <a:r>
              <a:rPr lang="en-GB" dirty="0" smtClean="0"/>
              <a:t> June)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786741" cy="601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Louie has been having lots of fun. He’s been horse riding, looking after his new fish Goldie and </a:t>
            </a:r>
            <a:r>
              <a:rPr lang="en-GB" dirty="0" err="1" smtClean="0"/>
              <a:t>Freddo</a:t>
            </a:r>
            <a:r>
              <a:rPr lang="en-GB" dirty="0" smtClean="0"/>
              <a:t> </a:t>
            </a:r>
            <a:r>
              <a:rPr lang="en-GB" dirty="0" smtClean="0"/>
              <a:t>and even managed to learn how to ride his bike!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509588" y="3224208"/>
            <a:ext cx="32099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429000"/>
            <a:ext cx="3429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71876"/>
            <a:ext cx="26384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57193" y="657203"/>
            <a:ext cx="28956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71480"/>
            <a:ext cx="30099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00042"/>
            <a:ext cx="24098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357562"/>
            <a:ext cx="26860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3590920" y="3267072"/>
            <a:ext cx="2724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4071942"/>
            <a:ext cx="1685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394018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 huge WELL DONE to all of you for sharing such fabulous achievements.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Keep up the hard work!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From</a:t>
            </a:r>
            <a:br>
              <a:rPr lang="en-GB" dirty="0" smtClean="0"/>
            </a:br>
            <a:r>
              <a:rPr lang="en-GB" dirty="0" smtClean="0"/>
              <a:t>Mrs Gardiner </a:t>
            </a:r>
            <a:br>
              <a:rPr lang="en-GB" dirty="0" smtClean="0"/>
            </a:br>
            <a:r>
              <a:rPr lang="en-GB" dirty="0" smtClean="0">
                <a:sym typeface="Wingdings" pitchFamily="2" charset="2"/>
              </a:rPr>
              <a:t> 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250030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Take a look at what we have been getting up to over the last two weeks!</a:t>
            </a:r>
            <a:endParaRPr lang="en-GB" dirty="0"/>
          </a:p>
        </p:txBody>
      </p:sp>
      <p:sp>
        <p:nvSpPr>
          <p:cNvPr id="1026" name="AutoShape 2" descr="https://attachments.office.net/owa/s.gardiner%40northrigton.ycway.uk/service.svc/s/GetAttachmentThumbnail?id=AAMkADMwMDExOTVhLWJjNTYtNDdkZC1iN2EwLTdmNGVlOGMzNGI5ZQBGAAAAAADnMlSMOd%2B4S6LRxWI5dBwDBwAGuPg6BbVhTIb8VxNQ4FnUAAAAAAEMAAAGuPg6BbVhTIb8VxNQ4FnUAAC5irfbAAABEgAQANvAHusWz71Pr3%2FsbniCeRc%3D&amp;thumbnailType=2&amp;owa=outlook.office.com&amp;scriptVer=2020032301.13&amp;X-OWA-CANARY=RSbdpbQQd0qkdmtdsTBUJ6Do0KbC1NcYRbRyxOCZM9DCpmWS_RuTnLNwoY5M3TGgOPjWIS1qEcU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ZTU1OTA2YWUtM2E0YS00NDk3LWE1NzItMWM1MTZjN2QyOGMyIiwiaXNzcmluZyI6IldXIiwiYXBwY3R4Ijoie1wibXNleGNocHJvdFwiOlwib3dhXCIsXCJwcmltYXJ5c2lkXCI6XCJTLTEtNS0yMS0zODIxOTQzOTY3LTIyOTE2NTE2OTQtMTc0MTk5NTUwOC0yMjMzMjM4MFwiLFwicHVpZFwiOlwiMTE1MzgwMTExNTE5MjE1ODcwMVwiLFwib2lkXCI6XCI3ZGM0MzViNS00ZDU3LTQ1YjAtYmE2YS1iNWNhYmM3YWEzNTVcIixcInNjb3BlXCI6XCJPd2FEb3dubG9hZFwifSIsIm5iZiI6MTU4NTU4MzY1MCwiZXhwIjoxNTg1NTg0MjUwLCJpc3MiOiIwMDAwMDAwMi0wMDAwLTBmZjEtY2UwMC0wMDAwMDAwMDAwMDBAZTU1OTA2YWUtM2E0YS00NDk3LWE1NzItMWM1MTZjN2QyOGMyIiwiYXVkIjoiMDAwMDAwMDItMDAwMC0wZmYxLWNlMDAtMDAwMDAwMDAwMDAwL2F0dGFjaG1lbnRzLm9mZmljZS5uZXRAZTU1OTA2YWUtM2E0YS00NDk3LWE1NzItMWM1MTZjN2QyOGMyIiwiaGFwcCI6Im93YSJ9.GdbLIteNceRsQTaQVP4GOAVnij11EmzgfQSXOBjtgm4ixWkIfowYpG4EHlJaIcyDNapH19g-IL1tZkwRVP2oWQa73fN9b6gecOB6qFc7FoXx7RiPJ0hNqP8SKBTNZ1sbvaFEPS2SOHk9KJQgQ9yywsr1r7K--zylciX34Vr5-M1nOwwEB0l4_Z_OxrpB9Y-FpQ3fXsxm5v3wixVyEpdlhWJidmtWTsLvY_NVo0SQfVrXpJTg4GwGrP7b-F10VMG8g54KBC8SOEgqSMtMQ4w5u1durFtAkFz6YOseX8M9VgXg9XRpqlXmapsiT93VnlyZn2_C4y5rzEdMQ7NKjRnDHA&amp;animation=tru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https://attachments.office.net/owa/s.gardiner%40northrigton.ycway.uk/service.svc/s/GetAttachmentThumbnail?id=AAMkADMwMDExOTVhLWJjNTYtNDdkZC1iN2EwLTdmNGVlOGMzNGI5ZQBGAAAAAADnMlSMOd%2B4S6LRxWI5dBwDBwAGuPg6BbVhTIb8VxNQ4FnUAAAAAAEMAAAGuPg6BbVhTIb8VxNQ4FnUAAC5irfbAAABEgAQANvAHusWz71Pr3%2FsbniCeRc%3D&amp;thumbnailType=2&amp;owa=outlook.office.com&amp;scriptVer=2020032301.13&amp;X-OWA-CANARY=RSbdpbQQd0qkdmtdsTBUJ6Do0KbC1NcYRbRyxOCZM9DCpmWS_RuTnLNwoY5M3TGgOPjWIS1qEcU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ZTU1OTA2YWUtM2E0YS00NDk3LWE1NzItMWM1MTZjN2QyOGMyIiwiaXNzcmluZyI6IldXIiwiYXBwY3R4Ijoie1wibXNleGNocHJvdFwiOlwib3dhXCIsXCJwcmltYXJ5c2lkXCI6XCJTLTEtNS0yMS0zODIxOTQzOTY3LTIyOTE2NTE2OTQtMTc0MTk5NTUwOC0yMjMzMjM4MFwiLFwicHVpZFwiOlwiMTE1MzgwMTExNTE5MjE1ODcwMVwiLFwib2lkXCI6XCI3ZGM0MzViNS00ZDU3LTQ1YjAtYmE2YS1iNWNhYmM3YWEzNTVcIixcInNjb3BlXCI6XCJPd2FEb3dubG9hZFwifSIsIm5iZiI6MTU4NTU4MzY1MCwiZXhwIjoxNTg1NTg0MjUwLCJpc3MiOiIwMDAwMDAwMi0wMDAwLTBmZjEtY2UwMC0wMDAwMDAwMDAwMDBAZTU1OTA2YWUtM2E0YS00NDk3LWE1NzItMWM1MTZjN2QyOGMyIiwiYXVkIjoiMDAwMDAwMDItMDAwMC0wZmYxLWNlMDAtMDAwMDAwMDAwMDAwL2F0dGFjaG1lbnRzLm9mZmljZS5uZXRAZTU1OTA2YWUtM2E0YS00NDk3LWE1NzItMWM1MTZjN2QyOGMyIiwiaGFwcCI6Im93YSJ9.GdbLIteNceRsQTaQVP4GOAVnij11EmzgfQSXOBjtgm4ixWkIfowYpG4EHlJaIcyDNapH19g-IL1tZkwRVP2oWQa73fN9b6gecOB6qFc7FoXx7RiPJ0hNqP8SKBTNZ1sbvaFEPS2SOHk9KJQgQ9yywsr1r7K--zylciX34Vr5-M1nOwwEB0l4_Z_OxrpB9Y-FpQ3fXsxm5v3wixVyEpdlhWJidmtWTsLvY_NVo0SQfVrXpJTg4GwGrP7b-F10VMG8g54KBC8SOEgqSMtMQ4w5u1durFtAkFz6YOseX8M9VgXg9XRpqlXmapsiT93VnlyZn2_C4y5rzEdMQ7NKjRnDHA&amp;animation=tru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Image preview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Alba has been very busy. She has enjoyed building her own reading nook at home, has been working on her homophones and even wrote a lockdown poem.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2574989" cy="284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357562"/>
            <a:ext cx="2345985" cy="299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429000"/>
            <a:ext cx="1571636" cy="308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14818"/>
            <a:ext cx="3000396" cy="232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2703733" cy="369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71942"/>
            <a:ext cx="3452811" cy="254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571480"/>
            <a:ext cx="214312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Ruby has continued to work extremely hard at home and has also been working through her Brownie badges too!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5875391" cy="360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715172" cy="561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572296" cy="622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57054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3454856" cy="248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3590934" cy="20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444475" y="770708"/>
            <a:ext cx="2171698" cy="205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Max has been working really hard doing lots of reading, bird spotting and even made a go-cart! 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643602" cy="43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828</TotalTime>
  <Words>143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Pears Class  Home Learning Achievements</vt:lpstr>
      <vt:lpstr>Take a look at what we have been getting up to over the last two weeks!</vt:lpstr>
      <vt:lpstr>Alba has been very busy. She has enjoyed building her own reading nook at home, has been working on her homophones and even wrote a lockdown poem.</vt:lpstr>
      <vt:lpstr>Slide 4</vt:lpstr>
      <vt:lpstr>Ruby has continued to work extremely hard at home and has also been working through her Brownie badges too!</vt:lpstr>
      <vt:lpstr>Slide 6</vt:lpstr>
      <vt:lpstr>Slide 7</vt:lpstr>
      <vt:lpstr>Slide 8</vt:lpstr>
      <vt:lpstr>Max has been working really hard doing lots of reading, bird spotting and even made a go-cart! </vt:lpstr>
      <vt:lpstr>Slide 10</vt:lpstr>
      <vt:lpstr>Louie has been having lots of fun. He’s been horse riding, looking after his new fish Goldie and Freddo and even managed to learn how to ride his bike!</vt:lpstr>
      <vt:lpstr>Slide 12</vt:lpstr>
      <vt:lpstr>A huge WELL DONE to all of you for sharing such fabulous achievements.   Keep up the hard work!  From Mrs Gardiner 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Pears Class  Home Learning Achievements</dc:title>
  <dc:creator>sm08_123</dc:creator>
  <cp:lastModifiedBy>sm08_123</cp:lastModifiedBy>
  <cp:revision>157</cp:revision>
  <dcterms:created xsi:type="dcterms:W3CDTF">2020-03-30T15:51:49Z</dcterms:created>
  <dcterms:modified xsi:type="dcterms:W3CDTF">2020-05-27T09:46:16Z</dcterms:modified>
</cp:coreProperties>
</file>