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79" r:id="rId4"/>
    <p:sldId id="280" r:id="rId5"/>
    <p:sldId id="281" r:id="rId6"/>
    <p:sldId id="288" r:id="rId7"/>
    <p:sldId id="303" r:id="rId8"/>
    <p:sldId id="304" r:id="rId9"/>
    <p:sldId id="282" r:id="rId10"/>
    <p:sldId id="287" r:id="rId11"/>
    <p:sldId id="283" r:id="rId12"/>
    <p:sldId id="285" r:id="rId13"/>
    <p:sldId id="284" r:id="rId14"/>
    <p:sldId id="286" r:id="rId15"/>
    <p:sldId id="289" r:id="rId16"/>
    <p:sldId id="290" r:id="rId17"/>
    <p:sldId id="29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1198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831F9-E7D6-4C0A-879B-D05619E9B65B}" type="datetimeFigureOut">
              <a:rPr lang="en-GB" smtClean="0"/>
              <a:pPr/>
              <a:t>14/05/2020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F4069-E5F5-4C54-BFC3-C92A425835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11155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F4069-E5F5-4C54-BFC3-C92A425835A4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F36995-6240-434B-9797-12E5FE9179E1}" type="datetimeFigureOut">
              <a:rPr lang="en-US" smtClean="0"/>
              <a:pPr/>
              <a:t>5/14/2020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31A861-D353-472E-AC3D-3C75E45B824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6995-6240-434B-9797-12E5FE9179E1}" type="datetimeFigureOut">
              <a:rPr lang="en-US" smtClean="0"/>
              <a:pPr/>
              <a:t>5/14/2020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A861-D353-472E-AC3D-3C75E45B824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6995-6240-434B-9797-12E5FE9179E1}" type="datetimeFigureOut">
              <a:rPr lang="en-US" smtClean="0"/>
              <a:pPr/>
              <a:t>5/14/2020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A861-D353-472E-AC3D-3C75E45B824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6995-6240-434B-9797-12E5FE9179E1}" type="datetimeFigureOut">
              <a:rPr lang="en-US" smtClean="0"/>
              <a:pPr/>
              <a:t>5/14/2020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A861-D353-472E-AC3D-3C75E45B824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6995-6240-434B-9797-12E5FE9179E1}" type="datetimeFigureOut">
              <a:rPr lang="en-US" smtClean="0"/>
              <a:pPr/>
              <a:t>5/14/2020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A861-D353-472E-AC3D-3C75E45B824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6995-6240-434B-9797-12E5FE9179E1}" type="datetimeFigureOut">
              <a:rPr lang="en-US" smtClean="0"/>
              <a:pPr/>
              <a:t>5/14/2020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A861-D353-472E-AC3D-3C75E45B824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6995-6240-434B-9797-12E5FE9179E1}" type="datetimeFigureOut">
              <a:rPr lang="en-US" smtClean="0"/>
              <a:pPr/>
              <a:t>5/14/2020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A861-D353-472E-AC3D-3C75E45B824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6995-6240-434B-9797-12E5FE9179E1}" type="datetimeFigureOut">
              <a:rPr lang="en-US" smtClean="0"/>
              <a:pPr/>
              <a:t>5/14/2020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A861-D353-472E-AC3D-3C75E45B824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6995-6240-434B-9797-12E5FE9179E1}" type="datetimeFigureOut">
              <a:rPr lang="en-US" smtClean="0"/>
              <a:pPr/>
              <a:t>5/14/2020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A861-D353-472E-AC3D-3C75E45B824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DF36995-6240-434B-9797-12E5FE9179E1}" type="datetimeFigureOut">
              <a:rPr lang="en-US" smtClean="0"/>
              <a:pPr/>
              <a:t>5/14/2020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A861-D353-472E-AC3D-3C75E45B824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F36995-6240-434B-9797-12E5FE9179E1}" type="datetimeFigureOut">
              <a:rPr lang="en-US" smtClean="0"/>
              <a:pPr/>
              <a:t>5/14/2020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31A861-D353-472E-AC3D-3C75E45B824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DF36995-6240-434B-9797-12E5FE9179E1}" type="datetimeFigureOut">
              <a:rPr lang="en-US" smtClean="0"/>
              <a:pPr/>
              <a:t>5/14/2020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B31A861-D353-472E-AC3D-3C75E45B824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796568"/>
          </a:xfrm>
        </p:spPr>
        <p:txBody>
          <a:bodyPr>
            <a:normAutofit/>
          </a:bodyPr>
          <a:lstStyle/>
          <a:p>
            <a:r>
              <a:rPr lang="en-GB" dirty="0" smtClean="0"/>
              <a:t>Pears Class </a:t>
            </a:r>
            <a:br>
              <a:rPr lang="en-GB" dirty="0" smtClean="0"/>
            </a:br>
            <a:r>
              <a:rPr lang="en-GB" dirty="0" smtClean="0"/>
              <a:t>Home Learning Achievements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Grid 4 (1</a:t>
            </a:r>
            <a:r>
              <a:rPr lang="en-GB" baseline="30000" dirty="0" smtClean="0"/>
              <a:t>st</a:t>
            </a:r>
            <a:r>
              <a:rPr lang="en-GB" dirty="0" smtClean="0"/>
              <a:t> – 15</a:t>
            </a:r>
            <a:r>
              <a:rPr lang="en-GB" baseline="30000" dirty="0" smtClean="0"/>
              <a:t>th</a:t>
            </a:r>
            <a:r>
              <a:rPr lang="en-GB" dirty="0" smtClean="0"/>
              <a:t> May)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555374" y="1373660"/>
            <a:ext cx="3857653" cy="282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441145" y="1512659"/>
            <a:ext cx="3857653" cy="254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468431" y="1603875"/>
            <a:ext cx="3857652" cy="236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472" y="15716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 smtClean="0"/>
              <a:t>Leya</a:t>
            </a:r>
            <a:r>
              <a:rPr lang="en-GB" dirty="0" smtClean="0"/>
              <a:t> has been a superstar at home and has enjoyed working on her key skills as well as enjoying skating around on her roller-skates! She also had some unusual visitors at home!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357562"/>
            <a:ext cx="1852428" cy="314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000504"/>
            <a:ext cx="21240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3429000"/>
            <a:ext cx="1643074" cy="30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256424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85728"/>
            <a:ext cx="32004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85728"/>
            <a:ext cx="2540910" cy="396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500438"/>
            <a:ext cx="2286016" cy="309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4429132"/>
            <a:ext cx="1714512" cy="212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4429132"/>
            <a:ext cx="1928826" cy="20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428868"/>
            <a:ext cx="53578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 smtClean="0"/>
              <a:t>Leilani</a:t>
            </a:r>
            <a:r>
              <a:rPr lang="en-GB" dirty="0" smtClean="0"/>
              <a:t> has been working hard both at home and over at All Saints. She has been completing some maths book tasks daily and has made a grooming parlour for her teddies! 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133855" y="1652567"/>
            <a:ext cx="58388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398942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397768"/>
            <a:ext cx="3857652" cy="365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Grace has enjoyed learning about VE Day and she wrote a wonderful poem about it. She has also enjoyed lots of outdoor adventures with her family and is building up her strength and fitness.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000504"/>
            <a:ext cx="1928826" cy="244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857628"/>
            <a:ext cx="1643074" cy="271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Isabelle has been a superstar, working really hard on the Hamilton Trust maths and English lessons and learning to tell the time.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00372"/>
            <a:ext cx="26193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3836053" y="3307693"/>
            <a:ext cx="1828795" cy="25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928934"/>
            <a:ext cx="26193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Nathan has been reading lots at home and has kept up with his handwriting. He is enjoying being with his family.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346582" y="4582980"/>
            <a:ext cx="1571637" cy="112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3500430" y="2714618"/>
            <a:ext cx="5214974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231828" y="2911388"/>
            <a:ext cx="3071835" cy="296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82334" y="4404551"/>
            <a:ext cx="2193977" cy="21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4357694"/>
            <a:ext cx="1611432" cy="151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472" y="250030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Take a look at what we have been getting up to over the last two weeks!</a:t>
            </a:r>
            <a:endParaRPr lang="en-GB" dirty="0"/>
          </a:p>
        </p:txBody>
      </p:sp>
      <p:sp>
        <p:nvSpPr>
          <p:cNvPr id="1026" name="AutoShape 2" descr="https://attachments.office.net/owa/s.gardiner%40northrigton.ycway.uk/service.svc/s/GetAttachmentThumbnail?id=AAMkADMwMDExOTVhLWJjNTYtNDdkZC1iN2EwLTdmNGVlOGMzNGI5ZQBGAAAAAADnMlSMOd%2B4S6LRxWI5dBwDBwAGuPg6BbVhTIb8VxNQ4FnUAAAAAAEMAAAGuPg6BbVhTIb8VxNQ4FnUAAC5irfbAAABEgAQANvAHusWz71Pr3%2FsbniCeRc%3D&amp;thumbnailType=2&amp;owa=outlook.office.com&amp;scriptVer=2020032301.13&amp;X-OWA-CANARY=RSbdpbQQd0qkdmtdsTBUJ6Do0KbC1NcYRbRyxOCZM9DCpmWS_RuTnLNwoY5M3TGgOPjWIS1qEcU.&amp;token=eyJhbGciOiJSUzI1NiIsImtpZCI6IjU2MzU4ODUyMzRCOTI1MkRERTAwNTc2NkQ5RDlGMjc2NTY1RjYzRTIiLCJ4NXQiOiJWaldJVWpTNUpTM2VBRmRtMmRueWRsWmZZLUkiLCJ0eXAiOiJKV1QifQ.eyJvcmlnaW4iOiJodHRwczovL291dGxvb2sub2ZmaWNlLmNvbSIsInZlciI6IkV4Y2hhbmdlLkNhbGxiYWNrLlYxIiwiYXBwY3R4c2VuZGVyIjoiT3dhRG93bmxvYWRAZTU1OTA2YWUtM2E0YS00NDk3LWE1NzItMWM1MTZjN2QyOGMyIiwiaXNzcmluZyI6IldXIiwiYXBwY3R4Ijoie1wibXNleGNocHJvdFwiOlwib3dhXCIsXCJwcmltYXJ5c2lkXCI6XCJTLTEtNS0yMS0zODIxOTQzOTY3LTIyOTE2NTE2OTQtMTc0MTk5NTUwOC0yMjMzMjM4MFwiLFwicHVpZFwiOlwiMTE1MzgwMTExNTE5MjE1ODcwMVwiLFwib2lkXCI6XCI3ZGM0MzViNS00ZDU3LTQ1YjAtYmE2YS1iNWNhYmM3YWEzNTVcIixcInNjb3BlXCI6XCJPd2FEb3dubG9hZFwifSIsIm5iZiI6MTU4NTU4MzY1MCwiZXhwIjoxNTg1NTg0MjUwLCJpc3MiOiIwMDAwMDAwMi0wMDAwLTBmZjEtY2UwMC0wMDAwMDAwMDAwMDBAZTU1OTA2YWUtM2E0YS00NDk3LWE1NzItMWM1MTZjN2QyOGMyIiwiYXVkIjoiMDAwMDAwMDItMDAwMC0wZmYxLWNlMDAtMDAwMDAwMDAwMDAwL2F0dGFjaG1lbnRzLm9mZmljZS5uZXRAZTU1OTA2YWUtM2E0YS00NDk3LWE1NzItMWM1MTZjN2QyOGMyIiwiaGFwcCI6Im93YSJ9.GdbLIteNceRsQTaQVP4GOAVnij11EmzgfQSXOBjtgm4ixWkIfowYpG4EHlJaIcyDNapH19g-IL1tZkwRVP2oWQa73fN9b6gecOB6qFc7FoXx7RiPJ0hNqP8SKBTNZ1sbvaFEPS2SOHk9KJQgQ9yywsr1r7K--zylciX34Vr5-M1nOwwEB0l4_Z_OxrpB9Y-FpQ3fXsxm5v3wixVyEpdlhWJidmtWTsLvY_NVo0SQfVrXpJTg4GwGrP7b-F10VMG8g54KBC8SOEgqSMtMQ4w5u1durFtAkFz6YOseX8M9VgXg9XRpqlXmapsiT93VnlyZn2_C4y5rzEdMQ7NKjRnDHA&amp;animation=true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https://attachments.office.net/owa/s.gardiner%40northrigton.ycway.uk/service.svc/s/GetAttachmentThumbnail?id=AAMkADMwMDExOTVhLWJjNTYtNDdkZC1iN2EwLTdmNGVlOGMzNGI5ZQBGAAAAAADnMlSMOd%2B4S6LRxWI5dBwDBwAGuPg6BbVhTIb8VxNQ4FnUAAAAAAEMAAAGuPg6BbVhTIb8VxNQ4FnUAAC5irfbAAABEgAQANvAHusWz71Pr3%2FsbniCeRc%3D&amp;thumbnailType=2&amp;owa=outlook.office.com&amp;scriptVer=2020032301.13&amp;X-OWA-CANARY=RSbdpbQQd0qkdmtdsTBUJ6Do0KbC1NcYRbRyxOCZM9DCpmWS_RuTnLNwoY5M3TGgOPjWIS1qEcU.&amp;token=eyJhbGciOiJSUzI1NiIsImtpZCI6IjU2MzU4ODUyMzRCOTI1MkRERTAwNTc2NkQ5RDlGMjc2NTY1RjYzRTIiLCJ4NXQiOiJWaldJVWpTNUpTM2VBRmRtMmRueWRsWmZZLUkiLCJ0eXAiOiJKV1QifQ.eyJvcmlnaW4iOiJodHRwczovL291dGxvb2sub2ZmaWNlLmNvbSIsInZlciI6IkV4Y2hhbmdlLkNhbGxiYWNrLlYxIiwiYXBwY3R4c2VuZGVyIjoiT3dhRG93bmxvYWRAZTU1OTA2YWUtM2E0YS00NDk3LWE1NzItMWM1MTZjN2QyOGMyIiwiaXNzcmluZyI6IldXIiwiYXBwY3R4Ijoie1wibXNleGNocHJvdFwiOlwib3dhXCIsXCJwcmltYXJ5c2lkXCI6XCJTLTEtNS0yMS0zODIxOTQzOTY3LTIyOTE2NTE2OTQtMTc0MTk5NTUwOC0yMjMzMjM4MFwiLFwicHVpZFwiOlwiMTE1MzgwMTExNTE5MjE1ODcwMVwiLFwib2lkXCI6XCI3ZGM0MzViNS00ZDU3LTQ1YjAtYmE2YS1iNWNhYmM3YWEzNTVcIixcInNjb3BlXCI6XCJPd2FEb3dubG9hZFwifSIsIm5iZiI6MTU4NTU4MzY1MCwiZXhwIjoxNTg1NTg0MjUwLCJpc3MiOiIwMDAwMDAwMi0wMDAwLTBmZjEtY2UwMC0wMDAwMDAwMDAwMDBAZTU1OTA2YWUtM2E0YS00NDk3LWE1NzItMWM1MTZjN2QyOGMyIiwiYXVkIjoiMDAwMDAwMDItMDAwMC0wZmYxLWNlMDAtMDAwMDAwMDAwMDAwL2F0dGFjaG1lbnRzLm9mZmljZS5uZXRAZTU1OTA2YWUtM2E0YS00NDk3LWE1NzItMWM1MTZjN2QyOGMyIiwiaGFwcCI6Im93YSJ9.GdbLIteNceRsQTaQVP4GOAVnij11EmzgfQSXOBjtgm4ixWkIfowYpG4EHlJaIcyDNapH19g-IL1tZkwRVP2oWQa73fN9b6gecOB6qFc7FoXx7RiPJ0hNqP8SKBTNZ1sbvaFEPS2SOHk9KJQgQ9yywsr1r7K--zylciX34Vr5-M1nOwwEB0l4_Z_OxrpB9Y-FpQ3fXsxm5v3wixVyEpdlhWJidmtWTsLvY_NVo0SQfVrXpJTg4GwGrP7b-F10VMG8g54KBC8SOEgqSMtMQ4w5u1durFtAkFz6YOseX8M9VgXg9XRpqlXmapsiT93VnlyZn2_C4y5rzEdMQ7NKjRnDHA&amp;animation=true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AutoShape 6" descr="Image preview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Louie has been a super star at home. He has been enjoying doing jigsaws!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109568" y="1966899"/>
            <a:ext cx="30194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5000636"/>
            <a:ext cx="2071702" cy="150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010288" y="1704960"/>
            <a:ext cx="30003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4714884"/>
            <a:ext cx="27622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6695335" y="4734689"/>
            <a:ext cx="2276470" cy="152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3311248" y="2260860"/>
            <a:ext cx="2609848" cy="180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Hugo has been enjoying learning about space, has been exercising a lot and has been going on </a:t>
            </a:r>
            <a:r>
              <a:rPr lang="en-GB" dirty="0" err="1" smtClean="0"/>
              <a:t>TTRockstars</a:t>
            </a:r>
            <a:r>
              <a:rPr lang="en-GB" dirty="0" smtClean="0"/>
              <a:t> daily!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44"/>
            <a:ext cx="23717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071810"/>
            <a:ext cx="31051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2285992"/>
            <a:ext cx="1857388" cy="283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5286388"/>
            <a:ext cx="879950" cy="137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2910" y="135729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Freya has been looking after her mini allotment where she has planted carrots, beetroot and radishes. She has also enjoyed reading her first full book from the next reading level!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643314"/>
            <a:ext cx="2357454" cy="250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She also worked hard to create a VE Day display. Doesn’t it look amazing?!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9243" y="2571744"/>
            <a:ext cx="440895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285992"/>
            <a:ext cx="32194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She has also continued to work really hard on her writing (including using homophones) and has done her own maths quiz!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59463" y="2955191"/>
            <a:ext cx="2967041" cy="248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663923" y="3122499"/>
            <a:ext cx="3973303" cy="287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867778" y="3204792"/>
            <a:ext cx="3186114" cy="220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143380"/>
            <a:ext cx="2054050" cy="247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14290"/>
            <a:ext cx="31908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3676649" y="966765"/>
            <a:ext cx="58864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282" y="2571744"/>
            <a:ext cx="464347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 smtClean="0"/>
              <a:t>Maddie</a:t>
            </a:r>
            <a:r>
              <a:rPr lang="en-GB" dirty="0" smtClean="0"/>
              <a:t> has been working really hard at home and has shown such </a:t>
            </a:r>
            <a:r>
              <a:rPr lang="en-GB" dirty="0" err="1" smtClean="0"/>
              <a:t>koinonia</a:t>
            </a:r>
            <a:r>
              <a:rPr lang="en-GB" dirty="0" smtClean="0"/>
              <a:t> when working and playing with her sister. 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929058" y="1643050"/>
            <a:ext cx="564360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804</TotalTime>
  <Words>309</Words>
  <Application>Microsoft Office PowerPoint</Application>
  <PresentationFormat>On-screen Show (4:3)</PresentationFormat>
  <Paragraphs>15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Pears Class  Home Learning Achievements</vt:lpstr>
      <vt:lpstr>Take a look at what we have been getting up to over the last two weeks!</vt:lpstr>
      <vt:lpstr>Louie has been a super star at home. He has been enjoying doing jigsaws!</vt:lpstr>
      <vt:lpstr>Hugo has been enjoying learning about space, has been exercising a lot and has been going on TTRockstars daily!</vt:lpstr>
      <vt:lpstr>Freya has been looking after her mini allotment where she has planted carrots, beetroot and radishes. She has also enjoyed reading her first full book from the next reading level!</vt:lpstr>
      <vt:lpstr>She also worked hard to create a VE Day display. Doesn’t it look amazing?!</vt:lpstr>
      <vt:lpstr>She has also continued to work really hard on her writing (including using homophones) and has done her own maths quiz!</vt:lpstr>
      <vt:lpstr>Slide 8</vt:lpstr>
      <vt:lpstr>Maddie has been working really hard at home and has shown such koinonia when working and playing with her sister. </vt:lpstr>
      <vt:lpstr>Slide 10</vt:lpstr>
      <vt:lpstr>Leya has been a superstar at home and has enjoyed working on her key skills as well as enjoying skating around on her roller-skates! She also had some unusual visitors at home!</vt:lpstr>
      <vt:lpstr>Slide 12</vt:lpstr>
      <vt:lpstr>Leilani has been working hard both at home and over at All Saints. She has been completing some maths book tasks daily and has made a grooming parlour for her teddies! </vt:lpstr>
      <vt:lpstr>Slide 14</vt:lpstr>
      <vt:lpstr>Grace has enjoyed learning about VE Day and she wrote a wonderful poem about it. She has also enjoyed lots of outdoor adventures with her family and is building up her strength and fitness.</vt:lpstr>
      <vt:lpstr>Isabelle has been a superstar, working really hard on the Hamilton Trust maths and English lessons and learning to tell the time. </vt:lpstr>
      <vt:lpstr>Nathan has been reading lots at home and has kept up with his handwriting. He is enjoying being with his family.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Pears Class  Home Learning Achievements</dc:title>
  <dc:creator>sm08_123</dc:creator>
  <cp:lastModifiedBy>sm08_123</cp:lastModifiedBy>
  <cp:revision>153</cp:revision>
  <dcterms:created xsi:type="dcterms:W3CDTF">2020-03-30T15:51:49Z</dcterms:created>
  <dcterms:modified xsi:type="dcterms:W3CDTF">2020-05-14T20:00:38Z</dcterms:modified>
</cp:coreProperties>
</file>