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57" r:id="rId5"/>
    <p:sldId id="264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00"/>
    <a:srgbClr val="FF83F1"/>
    <a:srgbClr val="42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056"/>
    <p:restoredTop sz="94580"/>
  </p:normalViewPr>
  <p:slideViewPr>
    <p:cSldViewPr snapToGrid="0" snapToObjects="1">
      <p:cViewPr>
        <p:scale>
          <a:sx n="82" d="100"/>
          <a:sy n="82" d="100"/>
        </p:scale>
        <p:origin x="1904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5DAE8-14FE-0342-8D3B-BEDF30376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03C9F0-1669-ED44-A38C-CC562BE54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967CB-F0E9-3F4F-BCAF-68102CAC0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4DC7-3A1A-D34D-96CF-EBF57AC8DF7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AB7CA-8753-D94A-9D27-7B9C4D77D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B7A62-14C4-3540-8963-39E17DDD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5EBA-273F-504D-AAF4-A9DE98B6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3C14-649B-134D-9591-94EA2795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7FC12-1F47-3D47-9DEF-5858122ED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AFA86-966D-5742-BED4-CB23CC13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4DC7-3A1A-D34D-96CF-EBF57AC8DF7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9230E-2FC1-304C-83E8-76DE2603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C7E09-9F48-3949-8BA7-12E9A4427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5EBA-273F-504D-AAF4-A9DE98B6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9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7F5AC2-999B-C74D-B3B7-B848BC51D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5C6F5-44A5-2F44-87DB-3DFA0DC38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D11BD-ABB9-384C-B4CC-42665367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4DC7-3A1A-D34D-96CF-EBF57AC8DF7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DCF6D-8D10-1B4E-8DFE-7134F1F46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6FA58-551B-3842-AB41-ACF34FD3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5EBA-273F-504D-AAF4-A9DE98B6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2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5291-F9F9-7B4F-B791-0C8583863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3FF2D-524E-104B-BBD4-40C7E0B5E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39C9E-D63C-D44E-999E-E35BCA080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4DC7-3A1A-D34D-96CF-EBF57AC8DF7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FF23D-23E1-984D-BCCF-16B187AE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7CE6E-86E5-5648-84E8-46985E8F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5EBA-273F-504D-AAF4-A9DE98B6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0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337B-5FD6-084E-84E6-962DD739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4139-5EE2-E74C-9657-B2E9A3083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7ADF4-99A3-574E-85C7-CE23E9FC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4DC7-3A1A-D34D-96CF-EBF57AC8DF7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8EE61-2786-C242-9C42-7EA91632A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80D-0D83-C541-8A49-D54DB07C3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5EBA-273F-504D-AAF4-A9DE98B6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6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8D63-8E28-914A-A749-B77602798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5E596-D1C3-4F4E-AFEA-A9883711F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B6A7C-DDC5-CE4F-AC21-CE7DA92A2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C051D-7BCE-8744-864E-EDFF5758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4DC7-3A1A-D34D-96CF-EBF57AC8DF7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74590-0E4A-B140-A33A-3CBCDFCC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5ABB5-750F-954B-A59C-955DB62D9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5EBA-273F-504D-AAF4-A9DE98B6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7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D89AF-C3CD-BA44-912D-A2ED11FEE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0E803-315B-B84A-9881-DA10209F6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3A809-C293-CC46-B294-2C2417EB7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75CD-79CA-9940-94CF-AC944DB17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29A3E6-8621-6246-907E-9F4DFDBFA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37F05-EBDB-FA45-80AB-E88461E8A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4DC7-3A1A-D34D-96CF-EBF57AC8DF7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866B1-EC35-024F-A93B-FCC53556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EA0443-122F-C24A-8F71-422211B9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5EBA-273F-504D-AAF4-A9DE98B6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3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A5CC7-0143-8049-9C88-758E9438A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50499-E320-C449-832E-E4871FAA8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4DC7-3A1A-D34D-96CF-EBF57AC8DF7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93E8C-43E7-604D-9652-10D5CD38A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8D6B2-1CA4-4748-B355-FDFA27BA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5EBA-273F-504D-AAF4-A9DE98B6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8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C67A31-1690-764D-A6B0-73DD0225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4DC7-3A1A-D34D-96CF-EBF57AC8DF7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A45002-510D-1641-AE5B-AE6F03C4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CBEE5-153A-D847-A4E0-77804334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5EBA-273F-504D-AAF4-A9DE98B6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2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04D8D-A3B8-BA4D-83CA-8936B48F4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425B9-EDF6-9B44-A97F-F56F40AA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AB283-AB6E-7D46-B24C-643B835B9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438DA-7F1A-384D-9CC2-683195F29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4DC7-3A1A-D34D-96CF-EBF57AC8DF7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28413-29D4-0D47-A08F-8F406E76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28030-2884-9946-AED4-C17025E25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5EBA-273F-504D-AAF4-A9DE98B6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2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BCE7-D247-4D4E-B6C0-496261DAC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CBAAD-B054-F742-99DA-902AED8CB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CAF46-706A-DA4B-9F87-316E210C9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014AD-1D4A-2A4A-8963-8480E466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4DC7-3A1A-D34D-96CF-EBF57AC8DF7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FB53F-CD5D-1B49-A1CF-79EA63DA6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30DF2C-B67F-D243-B777-2A045504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5EBA-273F-504D-AAF4-A9DE98B6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81D2A-AFA4-DD46-BE30-C87A5C0E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ED0A4-D8A7-3C4D-83D3-B35ADAD11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2CE8C-5174-FD4A-B866-0DC9EBB84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04DC7-3A1A-D34D-96CF-EBF57AC8DF7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191EF-BAC6-8D47-8DA5-0D6C21ADC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5DE45-BF7A-014D-BEEA-766DBA755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05EBA-273F-504D-AAF4-A9DE98B6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8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42FAFF"/>
            </a:gs>
            <a:gs pos="100000">
              <a:srgbClr val="FF83F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72380-6292-D447-BDA5-6E9CC617FB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Britannic Bold" panose="020B0903060703020204" pitchFamily="34" charset="77"/>
              </a:rPr>
              <a:t>HADRIANS WALL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44C703-8B08-544D-98DE-4A31B4566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378631"/>
            <a:ext cx="8813369" cy="178709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83F1"/>
              </a:gs>
              <a:gs pos="1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>
                <a:solidFill>
                  <a:srgbClr val="42FAFF"/>
                </a:solidFill>
                <a:latin typeface="Chalkboard SE" panose="03050602040202020205" pitchFamily="66" charset="77"/>
              </a:rPr>
              <a:t>TOMAS NICHOLS </a:t>
            </a:r>
          </a:p>
          <a:p>
            <a:r>
              <a:rPr lang="en-US" dirty="0">
                <a:solidFill>
                  <a:srgbClr val="42FAFF"/>
                </a:solidFill>
                <a:latin typeface="Chalkboard SE" panose="03050602040202020205" pitchFamily="66" charset="77"/>
              </a:rPr>
              <a:t>4/5/2020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0083E7C-0B73-554E-9245-48690A44FC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01772"/>
      </p:ext>
    </p:extLst>
  </p:cSld>
  <p:clrMapOvr>
    <a:masterClrMapping/>
  </p:clrMapOvr>
  <p:transition spd="slow" advTm="8543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C9D4-AACB-AD42-A347-674B2F831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83F1"/>
                </a:solidFill>
                <a:latin typeface="Arial Rounded MT Bold" panose="020F0704030504030204" pitchFamily="34" charset="77"/>
              </a:rPr>
              <a:t>WHO WAS EMPEROR HADRIAN?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22245-DE92-1D45-94C1-B986095474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WAS BORN IN ROME IN 76AD AND DIED IN 138AD</a:t>
            </a:r>
          </a:p>
          <a:p>
            <a:r>
              <a:rPr lang="en-US" dirty="0"/>
              <a:t>HE RULED THE ROMAN EMPIRE FOR 21 YEARS (117AD TO 138AD)</a:t>
            </a:r>
          </a:p>
          <a:p>
            <a:r>
              <a:rPr lang="en-US" dirty="0"/>
              <a:t>HIS MISSION WAS TO STRENGTHEN THE ROMAN EMPIRE AND EXPAND IT</a:t>
            </a:r>
          </a:p>
          <a:p>
            <a:r>
              <a:rPr lang="en-US" dirty="0"/>
              <a:t>HE VISITED BRITAIN IN 122 AD AND WAS THOUGHT TO ORDER THE WALL TO BUILT THEN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AEC9E5-4F56-474B-AEEE-1BC069DAF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4872" y="1825625"/>
            <a:ext cx="2896256" cy="4368124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E37A485-C30B-CB40-9440-EB9F97C743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4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374">
        <p:fade/>
      </p:transition>
    </mc:Choice>
    <mc:Fallback xmlns="">
      <p:transition spd="med" advTm="83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83F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FEDA46A-755C-6D4B-9ECD-DEAAC349F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1234" y="587248"/>
            <a:ext cx="8849532" cy="5931322"/>
          </a:xfr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A3F3D3B0-B1CA-E148-A377-066EED03F8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5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9236">
        <p:split orient="vert"/>
      </p:transition>
    </mc:Choice>
    <mc:Fallback xmlns="">
      <p:transition spd="slow" advTm="923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B2B26-A81D-B94B-A44F-F53D1D95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59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83F1"/>
                </a:solidFill>
                <a:latin typeface="Arial Rounded MT Bold" panose="020F0704030504030204" pitchFamily="34" charset="77"/>
              </a:rPr>
              <a:t>FACTS ABOUT HADRIAN’S 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22C6C-60C1-4E49-9052-864169ACA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IT TOOK FOURTEEN YEARS TO COMPLETE BETWEEN 122AD AND 136AD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 WAS 110 KM ACROSS BETWEEN SCOTLAND AND ENGLAND ALONGSIDE THE RIVER TYNE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 WAS 4.50 M TALL AND 2.75M WIDE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 WAS BUILT BY 3 LEGIONS OF ROMAN SOLDIERS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 WAS BUILT TO PROTECT THE ROMAN COLONY FROM THE SCOTTISH AFTER THEY HAD INVADED BRITAIN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EVERY MILE THERE WAS A CASTLE ON THE WALL TO CONTROL PEOPLE CROSSING INTO BRITAIN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16 FORTRESSES WERE ALSO BUILT ALONG THE WALL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9A64CFD-19E5-4B4E-90ED-58D3877E7B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50842"/>
      </p:ext>
    </p:extLst>
  </p:cSld>
  <p:clrMapOvr>
    <a:masterClrMapping/>
  </p:clrMapOvr>
  <p:transition spd="slow" advTm="636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1BAD-6C22-D047-8B46-1A04C229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83F1"/>
                </a:solidFill>
                <a:latin typeface="Arial Rounded MT Bold" panose="020F0704030504030204" pitchFamily="34" charset="77"/>
              </a:rPr>
              <a:t>HOUSESTEAD FORTRESS, HEXHAM NORTHUMBERLAND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A48E4-076B-9B45-802A-35EFAA3C8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ROMAN TIMES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263923A-BCE5-4F41-AC44-86F5DF9EE5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767681" y="3115469"/>
            <a:ext cx="3302000" cy="24638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A5890A-2DDE-2F41-BAC5-72B6DD186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4D3176C-B1F0-DE42-96FF-C5D602CE3FB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6807278" y="3115247"/>
            <a:ext cx="3702766" cy="2464022"/>
          </a:xfr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C6149E35-9EFB-534A-AC5D-D347A50F9B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75871"/>
      </p:ext>
    </p:extLst>
  </p:cSld>
  <p:clrMapOvr>
    <a:masterClrMapping/>
  </p:clrMapOvr>
  <p:transition spd="slow" advTm="827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100"/>
            </a:gs>
            <a:gs pos="100000">
              <a:srgbClr val="FF83F1"/>
            </a:gs>
            <a:gs pos="6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72545-CD47-6644-8A27-4CCB50B7C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83F1"/>
                </a:solidFill>
                <a:latin typeface="Arial Rounded MT Bold" panose="020F0704030504030204" pitchFamily="34" charset="77"/>
              </a:rPr>
              <a:t>HADRIANS WALL TODAY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060795-5275-F944-BB94-D6262F598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952010"/>
            <a:ext cx="10090339" cy="4270114"/>
          </a:xfr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B7268A9-B4AB-5849-B3A0-63F7ED75E3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32353"/>
      </p:ext>
    </p:extLst>
  </p:cSld>
  <p:clrMapOvr>
    <a:masterClrMapping/>
  </p:clrMapOvr>
  <p:transition spd="slow" advTm="783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155</Words>
  <Application>Microsoft Office PowerPoint</Application>
  <PresentationFormat>Widescreen</PresentationFormat>
  <Paragraphs>20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Rounded MT Bold</vt:lpstr>
      <vt:lpstr>Britannic Bold</vt:lpstr>
      <vt:lpstr>Calibri</vt:lpstr>
      <vt:lpstr>Calibri Light</vt:lpstr>
      <vt:lpstr>Chalkboard SE</vt:lpstr>
      <vt:lpstr>Office Theme</vt:lpstr>
      <vt:lpstr>HADRIANS WALL</vt:lpstr>
      <vt:lpstr>WHO WAS EMPEROR HADRIAN?</vt:lpstr>
      <vt:lpstr>PowerPoint Presentation</vt:lpstr>
      <vt:lpstr>FACTS ABOUT HADRIAN’S WALL</vt:lpstr>
      <vt:lpstr>HOUSESTEAD FORTRESS, HEXHAM NORTHUMBERLAND</vt:lpstr>
      <vt:lpstr>HADRIANS WALL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HADRIANS WALL</dc:title>
  <dc:creator>Microsoft Office User</dc:creator>
  <cp:lastModifiedBy>Karen Ellis</cp:lastModifiedBy>
  <cp:revision>8</cp:revision>
  <dcterms:created xsi:type="dcterms:W3CDTF">2020-05-04T13:42:58Z</dcterms:created>
  <dcterms:modified xsi:type="dcterms:W3CDTF">2020-05-05T09:17:50Z</dcterms:modified>
</cp:coreProperties>
</file>