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8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306" r="1769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612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186" r="8111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02" r="5240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702" r="6336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anchor="ctr">
            <a:normAutofit/>
          </a:bodyPr>
          <a:lstStyle/>
          <a:p>
            <a:r>
              <a:rPr lang="en-US" dirty="0"/>
              <a:t>From </a:t>
            </a:r>
            <a:r>
              <a:rPr lang="en-US" dirty="0" err="1"/>
              <a:t>Mrs</a:t>
            </a:r>
            <a:r>
              <a:rPr lang="en-US" dirty="0"/>
              <a:t> Down x</a:t>
            </a:r>
            <a:endParaRPr lang="ru-RU" dirty="0"/>
          </a:p>
        </p:txBody>
      </p:sp>
      <p:pic>
        <p:nvPicPr>
          <p:cNvPr id="9" name="Picture Placeholder 8" descr="A red apple sitting on a table&#10;&#10;Description automatically generated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" y="1115082"/>
            <a:ext cx="6230657" cy="531460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 anchor="ctr">
            <a:normAutofit/>
          </a:bodyPr>
          <a:lstStyle/>
          <a:p>
            <a:r>
              <a:rPr lang="en-US" dirty="0"/>
              <a:t>Apples Achievements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/>
          <a:p>
            <a:r>
              <a:rPr lang="en-US" dirty="0"/>
              <a:t>April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17AD-F023-4981-85DE-AE222CA7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Amelia did a show for you 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C8E06-6AF6-4EE6-BD69-AE575ACC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A2562-D3C0-48EF-BB9B-4A1A2381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6" name="IMG_8002 amelia">
            <a:hlinkClick r:id="" action="ppaction://media"/>
            <a:extLst>
              <a:ext uri="{FF2B5EF4-FFF2-40B4-BE49-F238E27FC236}">
                <a16:creationId xmlns:a16="http://schemas.microsoft.com/office/drawing/2014/main" id="{A7BE257D-AA4A-477E-9BCE-A4562C514B47}"/>
              </a:ext>
            </a:extLst>
          </p:cNvPr>
          <p:cNvPicPr>
            <a:picLocks noGrp="1" noChangeAspect="1"/>
          </p:cNvPicPr>
          <p:nvPr>
            <p:ph type="media"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6175" y="1112838"/>
            <a:ext cx="2279650" cy="4051300"/>
          </a:xfrm>
        </p:spPr>
      </p:pic>
    </p:spTree>
    <p:extLst>
      <p:ext uri="{BB962C8B-B14F-4D97-AF65-F5344CB8AC3E}">
        <p14:creationId xmlns:p14="http://schemas.microsoft.com/office/powerpoint/2010/main" val="41566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7" name="Picture Placeholder 6" descr="A close up of a person petting a cat&#10;&#10;Description automatically generated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94755" y="699941"/>
            <a:ext cx="5259842" cy="6052552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>
            <a:normAutofit/>
          </a:bodyPr>
          <a:lstStyle/>
          <a:p>
            <a:r>
              <a:rPr lang="en-US" dirty="0"/>
              <a:t>Love </a:t>
            </a:r>
            <a:r>
              <a:rPr lang="en-US" dirty="0" err="1"/>
              <a:t>Mrs</a:t>
            </a:r>
            <a:r>
              <a:rPr lang="en-US" dirty="0"/>
              <a:t> Down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Comic Sans MS</vt:lpstr>
      <vt:lpstr>Franklin Gothic Book</vt:lpstr>
      <vt:lpstr>Office Theme</vt:lpstr>
      <vt:lpstr>Apples Achievements</vt:lpstr>
      <vt:lpstr>Amelia did a show for you all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2020-05-01T07:39:54Z</dcterms:created>
  <dcterms:modified xsi:type="dcterms:W3CDTF">2020-05-01T08:58:02Z</dcterms:modified>
</cp:coreProperties>
</file>