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7" r:id="rId6"/>
    <p:sldId id="285" r:id="rId7"/>
    <p:sldId id="278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5/1/2020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8684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5838" r="1073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1183" r="13010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6306" r="1769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612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6186" r="8111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8684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5838" r="1073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1183" r="13010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0702" r="5240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0702" r="6336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23847" r="3068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185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27866"/>
            <a:ext cx="3963590" cy="858767"/>
          </a:xfrm>
        </p:spPr>
        <p:txBody>
          <a:bodyPr anchor="ctr">
            <a:normAutofit/>
          </a:bodyPr>
          <a:lstStyle/>
          <a:p>
            <a:r>
              <a:rPr lang="en-US" dirty="0"/>
              <a:t>From </a:t>
            </a:r>
            <a:r>
              <a:rPr lang="en-US" dirty="0" err="1"/>
              <a:t>Mrs</a:t>
            </a:r>
            <a:r>
              <a:rPr lang="en-US" dirty="0"/>
              <a:t> Down x</a:t>
            </a:r>
            <a:endParaRPr lang="ru-RU" dirty="0"/>
          </a:p>
        </p:txBody>
      </p:sp>
      <p:pic>
        <p:nvPicPr>
          <p:cNvPr id="9" name="Picture Placeholder 8" descr="A red apple sitting on a table&#10;&#10;Description automatically generated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" y="1115082"/>
            <a:ext cx="6230657" cy="5314602"/>
          </a:xfr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 anchor="ctr">
            <a:normAutofit/>
          </a:bodyPr>
          <a:lstStyle/>
          <a:p>
            <a:r>
              <a:rPr lang="en-US" dirty="0"/>
              <a:t>Apples Achievements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/>
          <a:p>
            <a:r>
              <a:rPr lang="en-US" dirty="0"/>
              <a:t>April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C8F567-A22B-4F8F-AC06-2F66AE0D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0F53A5-0881-4C6A-A8BD-3E06D565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26D11-6633-45F2-992A-57276B876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Evelyn has lost a tooth!</a:t>
            </a:r>
          </a:p>
        </p:txBody>
      </p:sp>
      <p:pic>
        <p:nvPicPr>
          <p:cNvPr id="8" name="Picture Placeholder 7" descr="A person with the mouth open&#10;&#10;Description automatically generated">
            <a:extLst>
              <a:ext uri="{FF2B5EF4-FFF2-40B4-BE49-F238E27FC236}">
                <a16:creationId xmlns:a16="http://schemas.microsoft.com/office/drawing/2014/main" id="{EBB07AAD-330B-4D5E-AF9C-325C69AF2BB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106988" y="-1403350"/>
            <a:ext cx="5686425" cy="8494713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D03BE66-5D67-40AB-86DA-95555BB8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news</a:t>
            </a:r>
          </a:p>
        </p:txBody>
      </p:sp>
    </p:spTree>
    <p:extLst>
      <p:ext uri="{BB962C8B-B14F-4D97-AF65-F5344CB8AC3E}">
        <p14:creationId xmlns:p14="http://schemas.microsoft.com/office/powerpoint/2010/main" val="214123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2A84CF-B61D-49D9-8B5C-3C31F38113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Frogs and snails!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19E10-BA60-4E23-BD7D-453365F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D6C4B-A7B9-4271-9735-53E7D0F3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B28C30E-DD10-4FBD-B1D7-BC8F6950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Lulu and her pets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9805B1-71A9-4046-AD76-61034C4F11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1"/>
            <a:ext cx="3852672" cy="2918327"/>
          </a:xfrm>
        </p:spPr>
        <p:txBody>
          <a:bodyPr>
            <a:normAutofit/>
          </a:bodyPr>
          <a:lstStyle/>
          <a:p>
            <a:r>
              <a:rPr lang="en-GB" sz="2000" dirty="0"/>
              <a:t>Lulu has some pet frogs in her garden which get bigger every day.</a:t>
            </a:r>
          </a:p>
          <a:p>
            <a:r>
              <a:rPr lang="en-GB" sz="2000" dirty="0"/>
              <a:t>She has some pet slugs and snails too – her favourite is called turquoise</a:t>
            </a:r>
          </a:p>
          <a:p>
            <a:r>
              <a:rPr lang="en-GB" sz="2000" dirty="0"/>
              <a:t>She has had a visit from a tawny owl – what a shame it was poorly</a:t>
            </a:r>
          </a:p>
        </p:txBody>
      </p:sp>
      <p:pic>
        <p:nvPicPr>
          <p:cNvPr id="9" name="Picture Placeholder 8" descr="A picture containing outdoor, person, red, little&#10;&#10;Description automatically generated">
            <a:extLst>
              <a:ext uri="{FF2B5EF4-FFF2-40B4-BE49-F238E27FC236}">
                <a16:creationId xmlns:a16="http://schemas.microsoft.com/office/drawing/2014/main" id="{7A8E2358-4183-4B7F-9E35-7E4438599C6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972175" y="622300"/>
            <a:ext cx="5472113" cy="4646613"/>
          </a:xfrm>
        </p:spPr>
      </p:pic>
    </p:spTree>
    <p:extLst>
      <p:ext uri="{BB962C8B-B14F-4D97-AF65-F5344CB8AC3E}">
        <p14:creationId xmlns:p14="http://schemas.microsoft.com/office/powerpoint/2010/main" val="328597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2E4B66-28E7-451C-A8EE-90A49799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389D7-1E04-499E-8EE1-5B8D29F9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B9568-0FB6-4AE5-A480-F225135C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Many congratulations to Arthur and his family on the safe arrival of Albert. I cannot wait to meet him!</a:t>
            </a:r>
          </a:p>
        </p:txBody>
      </p:sp>
      <p:pic>
        <p:nvPicPr>
          <p:cNvPr id="8" name="Picture Placeholder 7" descr="A picture containing grass, outdoor, person, little&#10;&#10;Description automatically generated">
            <a:extLst>
              <a:ext uri="{FF2B5EF4-FFF2-40B4-BE49-F238E27FC236}">
                <a16:creationId xmlns:a16="http://schemas.microsoft.com/office/drawing/2014/main" id="{EC657A4C-C251-46AD-86C1-14B3FE7D0CC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FDD70F9-D4D8-4EB5-87BA-889DB20C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Congratulations</a:t>
            </a:r>
          </a:p>
        </p:txBody>
      </p:sp>
    </p:spTree>
    <p:extLst>
      <p:ext uri="{BB962C8B-B14F-4D97-AF65-F5344CB8AC3E}">
        <p14:creationId xmlns:p14="http://schemas.microsoft.com/office/powerpoint/2010/main" val="36197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840000">
            <a:off x="7388594" y="2045086"/>
            <a:ext cx="4821219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Thank You!</a:t>
            </a:r>
            <a:endParaRPr lang="ru-RU" dirty="0"/>
          </a:p>
        </p:txBody>
      </p:sp>
      <p:pic>
        <p:nvPicPr>
          <p:cNvPr id="7" name="Picture Placeholder 6" descr="A close up of a person petting a cat&#10;&#10;Description automatically generated">
            <a:extLst>
              <a:ext uri="{FF2B5EF4-FFF2-40B4-BE49-F238E27FC236}">
                <a16:creationId xmlns:a16="http://schemas.microsoft.com/office/drawing/2014/main" id="{10962572-14B4-44BB-89AB-9ADA56D6B4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 rot="5400000">
            <a:off x="394755" y="699941"/>
            <a:ext cx="5259842" cy="6052552"/>
          </a:xfrm>
          <a:noFill/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>
            <a:normAutofit/>
          </a:bodyPr>
          <a:lstStyle/>
          <a:p>
            <a:r>
              <a:rPr lang="en-US" dirty="0"/>
              <a:t>Love </a:t>
            </a:r>
            <a:r>
              <a:rPr lang="en-US" dirty="0" err="1"/>
              <a:t>Mrs</a:t>
            </a:r>
            <a:r>
              <a:rPr lang="en-US" dirty="0"/>
              <a:t> Down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Franklin Gothic Book</vt:lpstr>
      <vt:lpstr>Office Theme</vt:lpstr>
      <vt:lpstr>Apples Achievements</vt:lpstr>
      <vt:lpstr>Other news</vt:lpstr>
      <vt:lpstr>Lulu and her pets</vt:lpstr>
      <vt:lpstr>Congratulations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2020-05-01T07:39:54Z</dcterms:created>
  <dcterms:modified xsi:type="dcterms:W3CDTF">2020-05-01T08:52:23Z</dcterms:modified>
</cp:coreProperties>
</file>