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136F4-B69B-4D87-B125-5BD2ACC6C092}" v="29" dt="2020-04-23T14:18:22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EBA4-76B3-4953-91A2-2E37EBB1D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102DB-D8E8-4017-8CC1-517900AF7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AEAD-5FD1-41E9-BAC1-BCB5AF48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C14C0-B237-4747-B064-4B66681A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BE652-8708-4C19-8409-B3DD8A86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88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04EA-5F9A-44F6-930A-15754ED9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3D056-71C4-40E4-89F5-9863F0F03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70531-730B-4A9C-8BE2-590151AC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204F7-5BDD-43EB-BE8F-CB9FE01D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02D7-8ED8-467C-A134-79EF9D7A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12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27A74-A0D3-4C20-AB16-82FF37493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BEF5B-3F21-4A00-9311-17093A683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67EB5-77E4-48D3-AEDA-6B02E07B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398F2-6D49-47A8-B119-0C9C175C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04E50-1336-4C35-B367-8DFF16CE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0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FAC8-DE60-48C3-BAD7-339A6481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11F0-E34F-4084-A3CC-F7F71FA88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42A43-E08B-43BA-A973-E9902A57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39245-5CDA-4FE7-88EE-C026A10B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7D60-14E1-4F78-A82D-21BFCB7B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8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099E-C1E7-4ABB-817A-9DDA37A3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2D8FB-4C9C-4926-9804-6D232E17D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621D1-8207-4993-BACD-44B7D24A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0339B-1028-4239-8316-82443CCD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87DB-240B-4FC7-A859-11C86E09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16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1224-7945-4D7F-91C0-157BBF07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F404-CA7F-4492-B6EB-B0F18AEA8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9A0A0-806E-42E0-A5F3-9208F73CA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8386E-503A-42DB-9CF8-24B8D4CD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B933-C160-4E16-B440-F3E82FA4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EDEF-BFDF-4A41-9C60-4D6A8B3B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8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F0A6-5D8A-4FA8-B987-092FFF51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FE1CE-7703-4480-A4EF-BE035D72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DEF66-197D-4DA5-8DC7-E3918EED4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35CE-F802-4D31-B509-591D1820D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A14A5-5E6B-475B-849B-401BCB02E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B05F9-9057-4AD3-9A58-CF8F64E6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F1ABB7-9D4E-4F32-AA2F-19C69868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865B1-1A84-4527-A144-B07A623E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12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5D3A-92AC-4960-A16A-610931B6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B6221-4154-4DC1-A8D2-DB9556F6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4B10E-2425-46EF-B796-79E2C1B3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7E0D7-3500-438D-8BAD-6DEEF408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11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9D05F-814F-4628-8EF0-7151F77D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B6E66-6A0B-47C2-9427-74FCB3D5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A0A45-6812-4697-868C-842085C6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61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B762-BF4F-40E9-A904-DE609628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4A72-022F-4E5C-BD18-FAA140A4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6B20-D4B0-4809-A16B-D2D72CF16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F8413-9F9C-483B-B6A7-77623789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458D6-D095-4C10-B285-41B9FD72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5EA21-A5F2-433B-B10D-82C7C373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2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5BF0-523A-44E7-8F67-DB778F21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598C5-425A-4ED9-8AC6-654C374F6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43A1D-B292-42EB-B4C2-1218AF1C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ACFCD-CF18-4CE8-BE8C-7CB8EF3D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A1B9-568B-4B92-8740-00816F9E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0EB58-9F22-4C49-B2E8-2C94F4C8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27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D1892-A41F-48E4-8F9D-E0CBE829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3D47C-3943-4E07-B295-33204ED4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AA885-D6AA-4007-8D70-C4BE816F9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34B4-6B10-46A7-8D79-468EDCC41387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759FC-6C78-4A42-B348-9534D6B01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1295B-6F56-41C2-933E-C579BC94C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1CD9-9BAF-4E2D-AC8B-64835639E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3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2BA9C-1B53-4BDF-934E-A0C2EDB43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0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0BB048-8DC0-482A-9779-4EC42FB2E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ROMAN GODS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70FE7-4E50-4E62-9E3A-C3D89C342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BY GEORGIA</a:t>
            </a:r>
          </a:p>
        </p:txBody>
      </p:sp>
    </p:spTree>
    <p:extLst>
      <p:ext uri="{BB962C8B-B14F-4D97-AF65-F5344CB8AC3E}">
        <p14:creationId xmlns:p14="http://schemas.microsoft.com/office/powerpoint/2010/main" val="3198079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384C8959-606E-4E5C-9D3F-8FB8A5A78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" r="1629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Content Placeholder 3" descr="A picture containing water&#10;&#10;Description automatically generated">
            <a:extLst>
              <a:ext uri="{FF2B5EF4-FFF2-40B4-BE49-F238E27FC236}">
                <a16:creationId xmlns:a16="http://schemas.microsoft.com/office/drawing/2014/main" id="{3CC8D698-F8FA-43B7-AB10-8761BDEBD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1" r="10603"/>
          <a:stretch/>
        </p:blipFill>
        <p:spPr>
          <a:xfrm>
            <a:off x="3119360" y="-18270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6E9B6-D689-4FFB-8B4C-EBD084BB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 fontScale="90000"/>
          </a:bodyPr>
          <a:lstStyle/>
          <a:p>
            <a:r>
              <a:rPr lang="en-GB" sz="6000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JUPITER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94F04D-2862-4615-9145-13C1B3A5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69" y="2258171"/>
            <a:ext cx="2938235" cy="183837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Roman myths say Jupiter is the king of gods . He is also god of the sky . In Greece he is called Zeus.</a:t>
            </a:r>
          </a:p>
        </p:txBody>
      </p:sp>
    </p:spTree>
    <p:extLst>
      <p:ext uri="{BB962C8B-B14F-4D97-AF65-F5344CB8AC3E}">
        <p14:creationId xmlns:p14="http://schemas.microsoft.com/office/powerpoint/2010/main" val="299381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0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9D2A8-A567-4800-A677-51B220AF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JUNO</a:t>
            </a: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98EBF9-3958-4E46-AFE7-143BC93FB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59" r="3" b="3"/>
          <a:stretch/>
        </p:blipFill>
        <p:spPr>
          <a:xfrm>
            <a:off x="2806262" y="80748"/>
            <a:ext cx="1608083" cy="1850500"/>
          </a:xfrm>
          <a:prstGeom prst="rect">
            <a:avLst/>
          </a:prstGeom>
        </p:spPr>
      </p:pic>
      <p:sp>
        <p:nvSpPr>
          <p:cNvPr id="20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1F0E3-96AD-4A32-8364-7C62864E5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48" y="3553779"/>
            <a:ext cx="2277705" cy="3130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01FD2-F7E3-4503-998C-653E0CD5BD1D}"/>
              </a:ext>
            </a:extLst>
          </p:cNvPr>
          <p:cNvSpPr txBox="1"/>
          <p:nvPr/>
        </p:nvSpPr>
        <p:spPr>
          <a:xfrm>
            <a:off x="5833242" y="1925323"/>
            <a:ext cx="5330488" cy="2468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Juno is the queen of gods and is the goddess of love and marriage . She has 4 children , Mars, Vulcan, Bellona and Juventus </a:t>
            </a:r>
          </a:p>
        </p:txBody>
      </p:sp>
    </p:spTree>
    <p:extLst>
      <p:ext uri="{BB962C8B-B14F-4D97-AF65-F5344CB8AC3E}">
        <p14:creationId xmlns:p14="http://schemas.microsoft.com/office/powerpoint/2010/main" val="417800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DC4B-B024-4F75-B2CB-25373ABD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NEPTUNE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A00803-CCB1-4CAF-BD38-929D9527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44" y="375320"/>
            <a:ext cx="2530492" cy="3848658"/>
          </a:xfrm>
          <a:prstGeom prst="rect">
            <a:avLst/>
          </a:prstGeom>
        </p:spPr>
      </p:pic>
      <p:cxnSp>
        <p:nvCxnSpPr>
          <p:cNvPr id="42" name="Straight Connector 19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809E3D0-3F9A-485B-A8B4-E028863A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083" y="375320"/>
            <a:ext cx="1520858" cy="1657612"/>
          </a:xfrm>
          <a:prstGeom prst="rect">
            <a:avLst/>
          </a:prstGeom>
        </p:spPr>
      </p:pic>
      <p:cxnSp>
        <p:nvCxnSpPr>
          <p:cNvPr id="43" name="Straight Connector 21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898621-9AED-4469-9DBD-0764E621D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017" y="2424609"/>
            <a:ext cx="1259556" cy="1799367"/>
          </a:xfrm>
          <a:prstGeom prst="rect">
            <a:avLst/>
          </a:prstGeom>
        </p:spPr>
      </p:pic>
      <p:cxnSp>
        <p:nvCxnSpPr>
          <p:cNvPr id="44" name="Straight Connector 23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E8492EE-02D3-4DAE-AFB2-AF8F39047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68" y="4911833"/>
            <a:ext cx="1089335" cy="144801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16B549-817F-44DF-A607-64C8ED38B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167766" y="4911833"/>
            <a:ext cx="2354511" cy="1448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97CDF6-D234-43CB-8BD9-5812FCE7E838}"/>
              </a:ext>
            </a:extLst>
          </p:cNvPr>
          <p:cNvSpPr txBox="1"/>
          <p:nvPr/>
        </p:nvSpPr>
        <p:spPr>
          <a:xfrm>
            <a:off x="8017254" y="2274491"/>
            <a:ext cx="3336546" cy="390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Neptune is the God of Water and Sea. He has 2 brothers, Pluto and Jupiter. Normally he is carrying a trident with three  sharp spears that he uses for catching fish . </a:t>
            </a:r>
          </a:p>
        </p:txBody>
      </p:sp>
      <p:cxnSp>
        <p:nvCxnSpPr>
          <p:cNvPr id="45" name="Straight Connector 25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CD48-3D6B-45EC-A0C7-5BE310FF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en-GB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PLUTO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E84B-4D07-4AFF-8D3C-427C61F6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986"/>
            <a:ext cx="4143703" cy="414233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Pluto is the god of death and is the ruler of the underworld. He has two brothers , Jupiter and Neptune. His father was Saturn his main enemy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60A5-9600-42CF-A19B-3307A818B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05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B1A4CC90-E81A-4B03-8C94-6821E5FDE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picture containing stage, holding, wearing, woman&#10;&#10;Description automatically generated">
            <a:extLst>
              <a:ext uri="{FF2B5EF4-FFF2-40B4-BE49-F238E27FC236}">
                <a16:creationId xmlns:a16="http://schemas.microsoft.com/office/drawing/2014/main" id="{83B1A0D6-147A-458B-A942-2682578F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26" r="-1" b="202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57" name="Freeform 6">
            <a:extLst>
              <a:ext uri="{FF2B5EF4-FFF2-40B4-BE49-F238E27FC236}">
                <a16:creationId xmlns:a16="http://schemas.microsoft.com/office/drawing/2014/main" id="{38CD23D4-26BA-4E59-A55A-81578AFA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Rectangle 8">
            <a:extLst>
              <a:ext uri="{FF2B5EF4-FFF2-40B4-BE49-F238E27FC236}">
                <a16:creationId xmlns:a16="http://schemas.microsoft.com/office/drawing/2014/main" id="{6F059731-63E0-422B-B3AA-680FC080E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7">
            <a:extLst>
              <a:ext uri="{FF2B5EF4-FFF2-40B4-BE49-F238E27FC236}">
                <a16:creationId xmlns:a16="http://schemas.microsoft.com/office/drawing/2014/main" id="{D1A706C7-360D-4E89-98E4-289C5332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Rectangle 8">
            <a:extLst>
              <a:ext uri="{FF2B5EF4-FFF2-40B4-BE49-F238E27FC236}">
                <a16:creationId xmlns:a16="http://schemas.microsoft.com/office/drawing/2014/main" id="{6BA198B2-A78E-4D9C-A9E4-B0ED42B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1B8B9-2425-489A-808C-5A94AE54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APOLLO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8F6498C8-6721-482E-819C-D33525ED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Apollo is the god of sun but he is also god of poetry , art and music . He is the sun of Zeus and Leto . He drove a golden chariot .</a:t>
            </a:r>
          </a:p>
        </p:txBody>
      </p:sp>
    </p:spTree>
    <p:extLst>
      <p:ext uri="{BB962C8B-B14F-4D97-AF65-F5344CB8AC3E}">
        <p14:creationId xmlns:p14="http://schemas.microsoft.com/office/powerpoint/2010/main" val="290839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91A2-9E12-483D-92E0-B79A4E66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DIANA 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987A1A0-C410-4216-9D04-0432DCC0E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Diana is the goddess of the moon, she is the twin sister of Apollo, she is also goddess of the hunt and has a bow. </a:t>
            </a:r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B79E4C-FB36-4F5C-B81E-41DC51C4B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2" r="22771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3951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6AF50-63D9-4FF8-8E50-B95CFF7F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324" y="739978"/>
            <a:ext cx="4834759" cy="12149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VENUS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A424C8-02B8-40AE-9BFB-5F77E0C95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525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AD4CA-64B2-4CC2-9288-494B55161287}"/>
              </a:ext>
            </a:extLst>
          </p:cNvPr>
          <p:cNvSpPr txBox="1"/>
          <p:nvPr/>
        </p:nvSpPr>
        <p:spPr>
          <a:xfrm>
            <a:off x="7315201" y="2694901"/>
            <a:ext cx="45404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Venus is the goddess of love and beauty. She was very important as her son Aeneas fled from Troy to Italy . She is thought to be the mother of Rome </a:t>
            </a:r>
          </a:p>
        </p:txBody>
      </p:sp>
    </p:spTree>
    <p:extLst>
      <p:ext uri="{BB962C8B-B14F-4D97-AF65-F5344CB8AC3E}">
        <p14:creationId xmlns:p14="http://schemas.microsoft.com/office/powerpoint/2010/main" val="182958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D3828-1FBE-4993-B263-C3901FD02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" r="5340" b="1000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92EFE-8370-4D85-8D7C-FDA467AA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CUPID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8AB7-030C-4DD2-B91F-CD4746E5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Cupid is the god of love . </a:t>
            </a:r>
            <a:r>
              <a:rPr lang="en-GB" sz="3600">
                <a:latin typeface="Adobe Devanagari" panose="02040503050201020203" pitchFamily="18" charset="0"/>
                <a:cs typeface="Adobe Devanagari" panose="02040503050201020203" pitchFamily="18" charset="0"/>
              </a:rPr>
              <a:t>His symbol </a:t>
            </a:r>
            <a:r>
              <a:rPr lang="en-GB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is a bow and arrow his parents are mars and Venus .</a:t>
            </a:r>
          </a:p>
        </p:txBody>
      </p:sp>
    </p:spTree>
    <p:extLst>
      <p:ext uri="{BB962C8B-B14F-4D97-AF65-F5344CB8AC3E}">
        <p14:creationId xmlns:p14="http://schemas.microsoft.com/office/powerpoint/2010/main" val="252053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E713C475E4743964EBFBC4CCAEAEA" ma:contentTypeVersion="15" ma:contentTypeDescription="Create a new document." ma:contentTypeScope="" ma:versionID="d092ad809658a98d696a7d4ee0e961bf">
  <xsd:schema xmlns:xsd="http://www.w3.org/2001/XMLSchema" xmlns:xs="http://www.w3.org/2001/XMLSchema" xmlns:p="http://schemas.microsoft.com/office/2006/metadata/properties" xmlns:ns1="http://schemas.microsoft.com/sharepoint/v3" xmlns:ns3="0de25207-998c-4c7c-98f1-27f83cf9c4b8" xmlns:ns4="e57f41eb-c731-4857-84c4-e89f3a00f7a4" targetNamespace="http://schemas.microsoft.com/office/2006/metadata/properties" ma:root="true" ma:fieldsID="6d28e11e72b1032cf910189b22dd9c7a" ns1:_="" ns3:_="" ns4:_="">
    <xsd:import namespace="http://schemas.microsoft.com/sharepoint/v3"/>
    <xsd:import namespace="0de25207-998c-4c7c-98f1-27f83cf9c4b8"/>
    <xsd:import namespace="e57f41eb-c731-4857-84c4-e89f3a00f7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25207-998c-4c7c-98f1-27f83cf9c4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f41eb-c731-4857-84c4-e89f3a00f7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6E42FB-7FE4-4117-A5C9-0F2B89D14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0F26D9-D22D-4A70-9656-F93BDDA847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e25207-998c-4c7c-98f1-27f83cf9c4b8"/>
    <ds:schemaRef ds:uri="e57f41eb-c731-4857-84c4-e89f3a00f7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4A498B-6819-456C-BB26-A541D9407020}">
  <ds:schemaRefs>
    <ds:schemaRef ds:uri="http://schemas.microsoft.com/office/2006/documentManagement/types"/>
    <ds:schemaRef ds:uri="http://schemas.microsoft.com/sharepoint/v3"/>
    <ds:schemaRef ds:uri="http://purl.org/dc/terms/"/>
    <ds:schemaRef ds:uri="e57f41eb-c731-4857-84c4-e89f3a00f7a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0de25207-998c-4c7c-98f1-27f83cf9c4b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243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Adobe Devanagari</vt:lpstr>
      <vt:lpstr>Arial</vt:lpstr>
      <vt:lpstr>Calibri</vt:lpstr>
      <vt:lpstr>Calibri Light</vt:lpstr>
      <vt:lpstr>Office Theme</vt:lpstr>
      <vt:lpstr>ROMAN GODS </vt:lpstr>
      <vt:lpstr>JUPITER</vt:lpstr>
      <vt:lpstr>JUNO</vt:lpstr>
      <vt:lpstr>NEPTUNE</vt:lpstr>
      <vt:lpstr>PLUTO</vt:lpstr>
      <vt:lpstr>APOLLO</vt:lpstr>
      <vt:lpstr>DIANA </vt:lpstr>
      <vt:lpstr>VENUS</vt:lpstr>
      <vt:lpstr>CUPID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GODS</dc:title>
  <dc:creator>Newsome, Carolyn</dc:creator>
  <cp:lastModifiedBy>Karen Ellis</cp:lastModifiedBy>
  <cp:revision>2</cp:revision>
  <dcterms:created xsi:type="dcterms:W3CDTF">2020-04-23T14:08:58Z</dcterms:created>
  <dcterms:modified xsi:type="dcterms:W3CDTF">2020-04-24T14:37:45Z</dcterms:modified>
</cp:coreProperties>
</file>