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9287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36600-E37E-4705-8A2C-3C85C31092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Eggcellent</a:t>
            </a:r>
            <a:r>
              <a:rPr lang="en-GB" dirty="0"/>
              <a:t> Entertainers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031FD2-B4AE-415E-8428-352F125847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35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735AE1-0A0B-478A-8F35-DCF8EACCC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40" r="3749" b="26328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2E6FC7-13FB-495B-98B6-3616398BE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563" y="1678665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800"/>
              <a:t>I love the hairstyles Evelyn has given her eggs!</a:t>
            </a:r>
          </a:p>
        </p:txBody>
      </p:sp>
    </p:spTree>
    <p:extLst>
      <p:ext uri="{BB962C8B-B14F-4D97-AF65-F5344CB8AC3E}">
        <p14:creationId xmlns:p14="http://schemas.microsoft.com/office/powerpoint/2010/main" val="2755165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C594F3-FA8E-4515-8B02-A11F0B0AE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91" t="40977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08DDFE-B87A-406E-896F-EAEA17227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Hollie has gone for a Frozen theme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842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875AE-5A90-4B60-A3F4-C8F2CC57F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Amelia thought carefully about how to design her Technicolour Dreamcoat</a:t>
            </a:r>
          </a:p>
        </p:txBody>
      </p:sp>
      <p:pic>
        <p:nvPicPr>
          <p:cNvPr id="6" name="Content Placeholder 5" descr="A small child sitting on a desk&#10;&#10;Description automatically generated">
            <a:extLst>
              <a:ext uri="{FF2B5EF4-FFF2-40B4-BE49-F238E27FC236}">
                <a16:creationId xmlns:a16="http://schemas.microsoft.com/office/drawing/2014/main" id="{8C17E7D4-AF0E-4A95-A08E-9AA1130EF6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863" y="2532658"/>
            <a:ext cx="4183062" cy="3137296"/>
          </a:xfrm>
        </p:spPr>
      </p:pic>
      <p:pic>
        <p:nvPicPr>
          <p:cNvPr id="8" name="Content Placeholder 7" descr="A picture containing indoor, sitting, little, laying&#10;&#10;Description automatically generated">
            <a:extLst>
              <a:ext uri="{FF2B5EF4-FFF2-40B4-BE49-F238E27FC236}">
                <a16:creationId xmlns:a16="http://schemas.microsoft.com/office/drawing/2014/main" id="{FEDF49C9-9B5B-4C21-B3DD-36FEFABFDE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89525" y="2532063"/>
            <a:ext cx="4184650" cy="3138487"/>
          </a:xfrm>
        </p:spPr>
      </p:pic>
    </p:spTree>
    <p:extLst>
      <p:ext uri="{BB962C8B-B14F-4D97-AF65-F5344CB8AC3E}">
        <p14:creationId xmlns:p14="http://schemas.microsoft.com/office/powerpoint/2010/main" val="528885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2D1B7E6-A156-4539-A252-971C8CBF0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Well done all of you – I cannot choose so you are all winners!!</a:t>
            </a:r>
          </a:p>
        </p:txBody>
      </p:sp>
      <p:pic>
        <p:nvPicPr>
          <p:cNvPr id="5" name="Content Placeholder 4" descr="A picture containing person, holding, woman, hand&#10;&#10;Description automatically generated">
            <a:extLst>
              <a:ext uri="{FF2B5EF4-FFF2-40B4-BE49-F238E27FC236}">
                <a16:creationId xmlns:a16="http://schemas.microsoft.com/office/drawing/2014/main" id="{C41D2F51-7BC0-4952-9C15-67AA8EAC9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85968" y="1519342"/>
            <a:ext cx="8288033" cy="2714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B44CF2-FF74-4062-BEBC-1AE306540C8B}"/>
              </a:ext>
            </a:extLst>
          </p:cNvPr>
          <p:cNvSpPr txBox="1"/>
          <p:nvPr/>
        </p:nvSpPr>
        <p:spPr>
          <a:xfrm>
            <a:off x="6732921" y="4033617"/>
            <a:ext cx="254108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://pngimg.com/download/9287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1536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</Words>
  <Application>Microsoft Office PowerPoint</Application>
  <PresentationFormat>Widescreen</PresentationFormat>
  <Paragraphs>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Facet</vt:lpstr>
      <vt:lpstr>Eggcellent Entertainers </vt:lpstr>
      <vt:lpstr>I love the hairstyles Evelyn has given her eggs!</vt:lpstr>
      <vt:lpstr>Hollie has gone for a Frozen theme</vt:lpstr>
      <vt:lpstr>Amelia thought carefully about how to design her Technicolour Dreamcoat</vt:lpstr>
      <vt:lpstr>Well done all of you – I cannot choose so you are all winners!!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Eggcellent Entertainers</dc:title>
  <dc:creator>Cath Down</dc:creator>
  <cp:lastModifiedBy>Cath Down</cp:lastModifiedBy>
  <cp:revision>2</cp:revision>
  <dcterms:created xsi:type="dcterms:W3CDTF">2020-04-21T12:14:33Z</dcterms:created>
  <dcterms:modified xsi:type="dcterms:W3CDTF">2020-04-21T12:15:11Z</dcterms:modified>
</cp:coreProperties>
</file>